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73" r:id="rId11"/>
    <p:sldId id="265" r:id="rId12"/>
    <p:sldId id="266" r:id="rId13"/>
    <p:sldId id="274" r:id="rId14"/>
    <p:sldId id="275" r:id="rId15"/>
    <p:sldId id="267" r:id="rId16"/>
    <p:sldId id="276" r:id="rId17"/>
    <p:sldId id="281" r:id="rId18"/>
    <p:sldId id="268" r:id="rId19"/>
    <p:sldId id="277" r:id="rId20"/>
    <p:sldId id="269" r:id="rId21"/>
    <p:sldId id="282" r:id="rId22"/>
    <p:sldId id="270" r:id="rId23"/>
    <p:sldId id="271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68DAA7-F5F4-4E2C-9341-2121A313DD2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4A928E-3064-4AB4-B776-4849A2B3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народно-прикладного искусства с музыкальными и литературными произведениями в формировании предпосылок эстетического вкуса 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273630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«Мозаика </a:t>
            </a:r>
          </a:p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 и красок»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цветы\437ц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548680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цветы\букет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55976" y="3356992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«ОБРАЗЫ ЦВЕТОВ»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Букет цветов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Музыка. ФЦКМ. Коммуникация.  Художественное творчество (аппликация).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эстетическую восприимчивость.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Различать произведения по средствам выразительности.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желание самим через различные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выразительности проявлять творчество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Цветная бумага, ткань, сухие листья, ножницы, клей.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Стихи о цветах.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Иллюстрации цветов.</a:t>
            </a:r>
          </a:p>
          <a:p>
            <a:r>
              <a:rPr lang="ru-RU" sz="2000" dirty="0" smtClean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«Подснежник» Гречанинов, Русские народные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мелодии.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Итоговое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интегрированное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ВОЛШЕБНЫЕ ЦВЕТЫ»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мотивам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Жостовской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росписи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Музыка. ФЦКМ. Коммуникация. Художественное творчество (Нетрадиционное рисование).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различать оттенки настроения в живописи и использование цвета как изобразительного средства.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детей самостоятельно высказываться об услышанном и увиденном произведении (содержание, характер, выразительные особенности).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чувство цвета при самостоятельном подборе красок и передаче колорита, основываясь на характере настроения.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эмоциональную отзывчивость на красоту окружающей природы и искусства, уважительное отношение к труду народных мастеров.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Продолжать знакомить детей с народным искусством на примере мастеров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Жостова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Совершенствовать навыки работы кистью и другими материалами.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Закрепить навыки детей с приемом рисования гуашью.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акреплять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умение вписывать узоры в силуэты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жостовских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подносов различной формы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П.И. Чайковский «Вальс цветов», русская народная мелодия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Стихи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Подносы,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иллюстрации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арина подносы\DSC006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908720"/>
            <a:ext cx="3657600" cy="339419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Марина подносы\DSC006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2204864"/>
            <a:ext cx="3657600" cy="358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Марина подносы\DSC006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034617" cy="478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2.1. «ОБРАЗЫ ПТИЦ»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Перелетные птицы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Показать детям различные средства выразительности движения -через музыку и изображение.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умение сопоставлять художественные образы.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характерные особенности внешнего вида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Алябьев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«Соловей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Жаворонок «Детский альбом» П.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Чайковский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«Жаворонок»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Глинка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Иллюстрации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Стихи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Admin\Мои документы\Мои рисунки\птицы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038600" cy="4392488"/>
          </a:xfrm>
          <a:prstGeom prst="rect">
            <a:avLst/>
          </a:prstGeom>
          <a:noFill/>
        </p:spPr>
      </p:pic>
      <p:pic>
        <p:nvPicPr>
          <p:cNvPr id="6149" name="Picture 5" descr="E:\ФОТОГРАФИИ\DSC004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1865488"/>
            <a:ext cx="3657600" cy="4041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ТОГРАФИИ\DSC0058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852936"/>
            <a:ext cx="3657600" cy="3394192"/>
          </a:xfrm>
          <a:prstGeom prst="rect">
            <a:avLst/>
          </a:prstGeom>
          <a:noFill/>
        </p:spPr>
      </p:pic>
      <p:pic>
        <p:nvPicPr>
          <p:cNvPr id="10243" name="Picture 3" descr="E:\ФОТОГРАФИИ\DSC005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041775" cy="3749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2.2. «Синичка» - декоративное рисование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передачи своего отношения к музыкальным образам и создаваемым ( птица- грустная, наклонила голову; веселые- разговаривают друг с другом; птицы шалят- играют, бегут,..);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-закреплять выразительные средства различных видов искусств (в рисовании цвет, декоративный узор - ритм; музыка-мелодия).- использовать в декоре различные мотивы народной росписи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«Синичка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Аренский «Птичка летает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Альбомы с элементами декоративной росписи, с изображением предметов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декора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Иллюстрации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птиц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Стихи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Мои документы\Мои рисунки\птицы\iCAYI716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980728"/>
            <a:ext cx="475252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Развивать интерес к художественным произведениям;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Формировать эмоциональную отзывчивость на произведения искусства;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Учить сопоставлять образы в разных видах искусств;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Учить детей самостоятельно высказываться об услышанном и увиденном произведении (содержание, характер, выразительные особенности);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Воспитание умений находить и оценивать прекрасное в искусстве, в окружающей обстановке.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2.4. 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ГУСИ – ЛЕБЕДИ»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(Коллективная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работа)</a:t>
            </a:r>
            <a:br>
              <a:rPr lang="ru-RU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>
                <a:latin typeface="Times New Roman" pitchFamily="18" charset="0"/>
                <a:cs typeface="Times New Roman" pitchFamily="18" charset="0"/>
              </a:rPr>
            </a:b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эстетическое восприятие при ознакомлении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различными видами искусства, учить понимать средства выразительности характерные для разных видов искусств (сказка - образное слово, музыка - мелодия, рисование –цвет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К.Сен-Санс «Лебедь»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Карл Свобода, муз. Из мультфильма «Путешествие Нильса»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Иллюстрации сказки «Гуси-лебеди», образцы дымковской росписи,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иллюстрации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ГРАФИИ\DSC004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5696" y="1196752"/>
            <a:ext cx="5638800" cy="4344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9679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сопоставлять образы в разных видах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искусства.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Пополнить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закрепить знания детей об устном народном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творчестве.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Обобщить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знания детей о дымковской игрушке и ее выразительных средствах, русской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потешке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ыполнить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иллюстрации к русским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потешкам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изготовить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книжку-раскладушку.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азвивать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творческие способности и умение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работать в коллективе.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интерес к искусству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Чичков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сборник «Ромашковая Русь»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Римский-Корсаков «Танец скоморохов»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Р.н.песни: «Иванушка», «А я по лугу»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Книги с иллюстрациями Юрия Васнецова,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дымковские игрушки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57166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2.5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«Книжка-раскладушка» </a:t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использованием русского народного фольклора 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РУССКИЙ СУВЕНИР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Матрешки»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знаний в области изобразительного искусства: дать представления о традиционных русских промыслах и сувенирных игрушках —матрешках (семеновские матрешки, матрешки из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Полховского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Майдана,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Загорские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матрешки).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братить внимание на стилевые особенности ( выразительные средства )и украшение матрешек из разных областей.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умений и навыков: учить детей создавать свой образ матрешки, используя декоративные элементы той или иной росписи по дереву (лепестки, травка, завиток и др.).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Формирование творческой активности детей, побуждать детей высказывать свое личное мнение по поводу увиденного; обратить внимание на выразительные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эмоционально-ценностного отношения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/>
              <a:t> 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Р.н. песня «Как пошли наши подружки»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«Как у наших у ворот», «Кадриль», Мокроус «Матрешки». Русские наигрыши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Наглядное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пособие «Матрешки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Мои документы\Мои рисунки\матрешка\матр сем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 rot="20495474">
            <a:off x="660303" y="889116"/>
            <a:ext cx="3657600" cy="3637649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Мои документы\Мои рисунки\матрешка\матреш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 rot="892246">
            <a:off x="4719410" y="3132237"/>
            <a:ext cx="3657600" cy="274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46449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приобщения детей к идейно-эмоциональному содержанию произведений путем соучастия и сопереживания (если ребенок научится сопереживать — будет достигнут необходимый нравственно-эстетический эффект целостного и аналитического подхода к художественным явлениям);</a:t>
            </a:r>
          </a:p>
          <a:p>
            <a:pPr algn="just"/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ориентировки в самостоятельных действиях при восприятии, исполнительстве и продуктивном творчестве; </a:t>
            </a:r>
          </a:p>
          <a:p>
            <a:pPr algn="just"/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пояснения, указания и наглядные методы, заключающиеся в демонстрации произведений народно-прикладного искусства, показе приемов исполнения;</a:t>
            </a:r>
          </a:p>
          <a:p>
            <a:pPr algn="just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Прогнозируемый результат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Проявление интереса к искусству.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эстетического вкуса.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Расширение словаря дошкольников.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Побуждение детей к художественной деятельности.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Итоговое мероприятие: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Интегрированное занятие по циклу.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Проект рассчитан на 1 месяц.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Оформление группы: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Периодическое обновление материала в уголке творчества, в музыкальном уголке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и изготовление дидактических игр и пособий по теме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папки- передвижки для родителей «Вкус к творчеству»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39608" cy="1647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/>
              <a:t/>
            </a:r>
            <a:br>
              <a:rPr lang="ru-RU" sz="2700" b="1" u="sng" dirty="0"/>
            </a:b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/>
              <a:t/>
            </a:r>
            <a:br>
              <a:rPr lang="ru-RU" sz="2700" b="1" u="sng" dirty="0"/>
            </a:br>
            <a:r>
              <a:rPr lang="ru-RU" sz="3200" b="1" dirty="0" smtClean="0"/>
              <a:t>ПЕРСПЕКТИВНЫЙ  </a:t>
            </a:r>
            <a:r>
              <a:rPr lang="ru-RU" sz="3200" b="1" dirty="0"/>
              <a:t>ПЛАН  РАБОТЫ  С  РОДИТЕЛЯМИ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привлечь родителей к деятельности по реализации проекта, сбор материала по категориям эстетики «прекрасное», «безобразное».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Оформление папки - передвижки для родителей. Тема: «Вкус к творчеству».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Анкетирование родителей детей, с целью выявить присутствует в жизни семьи прекрасное в искусстве и в окружающей обстановке.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Консультация «Совместное творчество ребенка и взрослого».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Праздничное мероприятие.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Ветлугина А.Н. «Музыкальный букварь». - М., 1978.0.П.</a:t>
            </a:r>
          </a:p>
          <a:p>
            <a:pPr algn="just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Радынова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О.П.,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Катинене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А.И. «Музыкальное воспитание дошкольников», 3-е изд., - М., 2000.</a:t>
            </a:r>
          </a:p>
          <a:p>
            <a:pPr algn="just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Гогоберидзе А.Г. «Теория и методика музыкального воспитания детей дошкольного возрастаю» - М.: Издательский центр «Академия», 2005</a:t>
            </a:r>
          </a:p>
          <a:p>
            <a:pPr algn="just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Цквитария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Т.А. «Нетрадиционные техники рисования» - М.: ТЦ Сфера, 2011.</a:t>
            </a:r>
          </a:p>
          <a:p>
            <a:pPr algn="just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Радынова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О.П.«Природа и музыка».-М. .: ТЦ Сфера, 2009</a:t>
            </a:r>
          </a:p>
          <a:p>
            <a:pPr algn="just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Копцева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Т.А. «Природа и художник» - М.: ТЦ Сфера, 2006</a:t>
            </a:r>
          </a:p>
          <a:p>
            <a:pPr algn="just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u="sng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3400" u="sng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3400" u="sng" dirty="0" smtClean="0">
                <a:latin typeface="Times New Roman" pitchFamily="18" charset="0"/>
                <a:cs typeface="Times New Roman" pitchFamily="18" charset="0"/>
              </a:rPr>
              <a:t>WWW.RUSKID.RU/695-RAZVIVAJUSHHIE-</a:t>
            </a:r>
            <a:endParaRPr lang="ru-RU" sz="3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u="sng" dirty="0" smtClean="0">
                <a:latin typeface="Times New Roman" pitchFamily="18" charset="0"/>
                <a:cs typeface="Times New Roman" pitchFamily="18" charset="0"/>
              </a:rPr>
              <a:t>GRY.HTMLHTTP</a:t>
            </a:r>
            <a:r>
              <a:rPr lang="en-US" sz="3400" u="sng" dirty="0">
                <a:latin typeface="Times New Roman" pitchFamily="18" charset="0"/>
                <a:cs typeface="Times New Roman" pitchFamily="18" charset="0"/>
              </a:rPr>
              <a:t>.//VSLOVAR.ORG.RU/PED/114l.HTML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1.1.  «ОБРАЗЫ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ЦВЕТОВ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(в теплой гамме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различать произведения по средствам выразительности.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эстетический вкус.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букетов гуашью теплых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Русские народные мелодии,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«Колокольчики мои, цветики степные»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Стихи о цветах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Репродукции произведений: И.Грабарь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«Хризантемы», В.Ван Гог «Подсолнухи», А.Головин «Флоксы», А.Дейнека «Гладиолусы с рябиной»,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М.Сарьян «Цветы» и др.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цветы\435 ц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20645083">
            <a:off x="701550" y="781566"/>
            <a:ext cx="3657600" cy="27432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цветы\ц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 rot="1291230">
            <a:off x="4470548" y="1712140"/>
            <a:ext cx="3657600" cy="4460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ЦВЕТОВ»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холодной гамме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различать произведения по средствам выразительности.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эстетический вкус.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букетов гуашью холодных тонов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«Подснежник» Гречанинов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Романс «Отцвели уж давно хризантемы в саду»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Русские народные мелодии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Стихи о цветах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Репродукции произведений: И.Грабарь «Хризантемы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В.Ван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«Подсолнухи», А.Головин «Флоксы», А.Дейнека «Гладиолусы с рябиной», М.Сарьян «Цветы» и др.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1047</Words>
  <Application>Microsoft Office PowerPoint</Application>
  <PresentationFormat>Экран (4:3)</PresentationFormat>
  <Paragraphs>151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                   Взаимодействие народно-прикладного искусства с музыкальными и литературными произведениями в формировании предпосылок эстетического вкуса у детей   </vt:lpstr>
      <vt:lpstr>Задачи проекта: </vt:lpstr>
      <vt:lpstr>Цель проекта:  </vt:lpstr>
      <vt:lpstr>Прогнозируемый результат </vt:lpstr>
      <vt:lpstr>              ПЕРСПЕКТИВНЫЙ  ПЛАН  РАБОТЫ  С  РОДИТЕЛЯМИ </vt:lpstr>
      <vt:lpstr>Используемая литература: </vt:lpstr>
      <vt:lpstr>1.1.  «ОБРАЗЫ ЦВЕТОВ» (в теплой гамме) </vt:lpstr>
      <vt:lpstr>Слайд 8</vt:lpstr>
      <vt:lpstr>1.2. «ОБРАЗЫ ЦВЕТОВ»  (в холодной гамме)  </vt:lpstr>
      <vt:lpstr>Слайд 10</vt:lpstr>
      <vt:lpstr>1.3. «ОБРАЗЫ ЦВЕТОВ»   Букет цветов   Музыка. ФЦКМ. Коммуникация.  Художественное творчество (аппликация).</vt:lpstr>
      <vt:lpstr>       1.4. Итоговое интегрированное занятие «ВОЛШЕБНЫЕ ЦВЕТЫ»  по мотивам Жостовской росписи  Музыка. ФЦКМ. Коммуникация. Художественное творчество (Нетрадиционное рисование). </vt:lpstr>
      <vt:lpstr>Слайд 13</vt:lpstr>
      <vt:lpstr>Слайд 14</vt:lpstr>
      <vt:lpstr> 2.1. «ОБРАЗЫ ПТИЦ» (Перелетные птицы)   </vt:lpstr>
      <vt:lpstr>Слайд 16</vt:lpstr>
      <vt:lpstr>Слайд 17</vt:lpstr>
      <vt:lpstr> 2.2. «Синичка» - декоративное рисование </vt:lpstr>
      <vt:lpstr>Слайд 19</vt:lpstr>
      <vt:lpstr>        2.4. «ГУСИ – ЛЕБЕДИ» (Коллективная  работа)  </vt:lpstr>
      <vt:lpstr>Слайд 21</vt:lpstr>
      <vt:lpstr>                    </vt:lpstr>
      <vt:lpstr>3. РУССКИЙ СУВЕНИР «Матрешки» 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Проект.  Взаимодействие народно-прикладного искусства с музыкальными и литературными произведениями в формировании предпосылок эстетического вкуса у детей.   </dc:title>
  <dc:creator>Admin</dc:creator>
  <cp:lastModifiedBy>Даниил</cp:lastModifiedBy>
  <cp:revision>21</cp:revision>
  <dcterms:created xsi:type="dcterms:W3CDTF">2012-10-09T15:06:44Z</dcterms:created>
  <dcterms:modified xsi:type="dcterms:W3CDTF">2020-10-02T19:45:18Z</dcterms:modified>
</cp:coreProperties>
</file>