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5" r:id="rId10"/>
    <p:sldId id="267" r:id="rId11"/>
    <p:sldId id="268" r:id="rId12"/>
    <p:sldId id="275" r:id="rId13"/>
    <p:sldId id="269" r:id="rId14"/>
    <p:sldId id="276" r:id="rId15"/>
    <p:sldId id="270" r:id="rId16"/>
    <p:sldId id="277" r:id="rId17"/>
    <p:sldId id="271" r:id="rId18"/>
    <p:sldId id="278" r:id="rId19"/>
    <p:sldId id="272" r:id="rId20"/>
    <p:sldId id="279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ADD-DA6C-4A99-9872-3F8EE691966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BCC-5232-428C-95EC-3D22DD40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ADD-DA6C-4A99-9872-3F8EE691966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BCC-5232-428C-95EC-3D22DD40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ADD-DA6C-4A99-9872-3F8EE691966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BCC-5232-428C-95EC-3D22DD40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ADD-DA6C-4A99-9872-3F8EE691966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BCC-5232-428C-95EC-3D22DD40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ADD-DA6C-4A99-9872-3F8EE691966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BCC-5232-428C-95EC-3D22DD40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ADD-DA6C-4A99-9872-3F8EE691966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BCC-5232-428C-95EC-3D22DD40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ADD-DA6C-4A99-9872-3F8EE691966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BCC-5232-428C-95EC-3D22DD40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ADD-DA6C-4A99-9872-3F8EE691966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BCC-5232-428C-95EC-3D22DD40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ADD-DA6C-4A99-9872-3F8EE691966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BCC-5232-428C-95EC-3D22DD40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ADD-DA6C-4A99-9872-3F8EE691966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BCC-5232-428C-95EC-3D22DD40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EADD-DA6C-4A99-9872-3F8EE691966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1BCC-5232-428C-95EC-3D22DD40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AEADD-DA6C-4A99-9872-3F8EE691966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1BCC-5232-428C-95EC-3D22DD402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143404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Проект  </a:t>
            </a:r>
            <a:b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«Звуки и краски осени»</a:t>
            </a:r>
            <a:endParaRPr lang="ru-RU" sz="7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4287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Содержимое 4" descr="DSC0056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88525" y="1802982"/>
            <a:ext cx="4596621" cy="35623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Содержимое 5" descr="DSC0057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4381109" y="1833941"/>
            <a:ext cx="4596622" cy="35004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«Рассматривание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сравнение репродукций картин И.И.Левитана «Золотая осень» и И.Э. Грабаря «Рябинка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(ФКЦМ,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Художественное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творчество, Коммуникация, Музыка).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 детей эмоциональное отношение к картинам, эстетическое видение явлений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природы.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выделять средства выразительности, сравнивать и находить сходства и различия в манере исполнения, использования выразительных средств, в содержании.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эстетическое видение природы 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пейзаже</a:t>
            </a:r>
          </a:p>
          <a:p>
            <a:pPr algn="just"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Чтение стихов Г.Новицкой «Береза»,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О.Высотской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«Улетели птицы разные».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Слушание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произведения П.И.Чайковского из цикла «Времена года».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Содержимое 4" descr="DSC0057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9110" y="1583909"/>
            <a:ext cx="5168126" cy="34290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Содержимое 5" descr="DSC0056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4278713" y="1588668"/>
            <a:ext cx="5168125" cy="34195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4. Образы растений. Дары природы «Веточка рябины».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эмоциональное отношение к картинам, эстетическое видение явлений природы.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выделять средства выразительности, сравнивать и находить сходства и различия в манере исполнения, использования выразительных средств,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эстетическое видение природы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пейзаже.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грозди рябины в окружении летящих листьев- методом пальчиковой живописи.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осенних листьев, ветки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рябины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Иллюстрации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рябины, репродукция Грабаря «Рябинка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П.Чайковский «Октябрь»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Содержимое 4" descr="DSC0088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Содержимое 5" descr="DSC0089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2928934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5. Образы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земли «Ковер из осенних листьев»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различать оттенки настроения в живописи и использование цвета как изобразительного средства.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чувство цвета при самостоятельном подборе красок и передаче колорита.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эмоциональную отзывчивость на красоту окружающей природы и искусства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Левитан, И. Грабарь, владимирские пейзажисты и др.), фоторепродукции ранней,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золотой осени.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Букеты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осенних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листьев.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Содержимое 4" descr="DSC0088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3357562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Содержимое 7" descr="DSC0088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500042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Образы неба «Краски неба и краски моего настроения изменчивы. Небесные переливы»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понимать выразительные средства в музыке и живописи, помочь понять и почувствовать, что в зависимости от красок природы (туман, закат солнца, непогода, солнечный день и т.п.) меняется и наше настроение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Репродукции Н. Рерих, К.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К. Моне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«Дождик» Г.Свиридов, «Облака плывут»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С.Майкопар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8" name="Содержимое 7" descr="DSC005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Содержимое 6" descr="DSC00580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714348" y="500042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деревьев «Деревья, согнувшиеся от ветра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(Музыка,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ФЦКМ, Коммуникация, Художественное творчество-рисование)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Вызвать эмоциональное отношение к наблюдаемым природным явлениям, объектам, соотносить их с художественным образом.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эстетическую культуру, развивать эстетический вкус. Учить понимать выразительные средства в музыке и живописи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Стихотворения Н.Заболоцкого «Одинокий дуб»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«Старый великан»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Слушание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Развивать устойчивый интерес детей к произведениям искусств (музыка, живопись, литература, …)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Создавать условия для активного внедрения искусства в образовательную деятельность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Развивать предпосылки эстетического вкуса детей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Содержимое 4" descr="DSC0057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428604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Содержимое 5" descr="DSC0057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3357562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Праздник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Звуки и краски осени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эстетическую восприимчивость.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способность воспринимать, чувствовать и понимать произведения искусств, давать им оценку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«Осень»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С.Майкопара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«Осень»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Ц.Кюи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«Детские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П.Чайковский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тройке. «Времена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П.Чайковский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способность воспринимать, чувствовать и понимать произведения искусств, давать им оценку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эстетическую восприимчивость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возникновению у детей стремления участвовать в творческой деятельности в процессе их ознакомления с произведениями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Предполагаемый конечный результат: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интереса к художественным произведениям, умения эмоционально реагировать на них, различать произведения по жанрам и средствам выразительности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эстетической культуры, развитие эстетического вкуса.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 рассчитана на интеграцию образовательных областей: «Музыка», «Художественное творчество» - направление «Художественно-эстетическое развитие», «Коммуникация», индивидуальную работу и совместную работу с родителями, педагогами и детьми.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ПЕРСПЕКТИВНЫЙ ПЛАН РАБОТЫ 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привлечь родителей к деятельности по реализации проекта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Оформление папки - передвижки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«Как формировать эстетический вкус»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Анкетирование родителей детей с целью выявить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происходит ли ознакомление с искусством в кругу семьи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Консультация «Совместное творчество ребенка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Заключительное мероприятие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ПЕРЕЧЕНЬ ИСПОЛЬЗУЕМОЙ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2600" cap="small" dirty="0" err="1" smtClean="0">
                <a:latin typeface="Times New Roman" pitchFamily="18" charset="0"/>
                <a:cs typeface="Times New Roman" pitchFamily="18" charset="0"/>
              </a:rPr>
              <a:t>Радынова</a:t>
            </a:r>
            <a:r>
              <a:rPr lang="ru-RU" sz="2600" cap="small" dirty="0">
                <a:latin typeface="Times New Roman" pitchFamily="18" charset="0"/>
                <a:cs typeface="Times New Roman" pitchFamily="18" charset="0"/>
              </a:rPr>
              <a:t>, А.И. </a:t>
            </a:r>
            <a:r>
              <a:rPr lang="ru-RU" sz="2600" cap="small" dirty="0" err="1">
                <a:latin typeface="Times New Roman" pitchFamily="18" charset="0"/>
                <a:cs typeface="Times New Roman" pitchFamily="18" charset="0"/>
              </a:rPr>
              <a:t>Катинене</a:t>
            </a:r>
            <a:r>
              <a:rPr lang="ru-RU" sz="2600" cap="small" dirty="0">
                <a:latin typeface="Times New Roman" pitchFamily="18" charset="0"/>
                <a:cs typeface="Times New Roman" pitchFamily="18" charset="0"/>
              </a:rPr>
              <a:t> «Музыкальное воспитание дошкольников», 3-е изд., - М., 2000.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2600" cap="small" dirty="0" smtClean="0">
                <a:latin typeface="Times New Roman" pitchFamily="18" charset="0"/>
                <a:cs typeface="Times New Roman" pitchFamily="18" charset="0"/>
              </a:rPr>
              <a:t>Ветлугина А.Н. «Музыкальный букварь». - М., 1978.0.П.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2600" cap="small" dirty="0" smtClean="0">
                <a:latin typeface="Times New Roman" pitchFamily="18" charset="0"/>
                <a:cs typeface="Times New Roman" pitchFamily="18" charset="0"/>
              </a:rPr>
              <a:t>Гогоберидзе </a:t>
            </a:r>
            <a:r>
              <a:rPr lang="ru-RU" sz="2600" cap="small" dirty="0">
                <a:latin typeface="Times New Roman" pitchFamily="18" charset="0"/>
                <a:cs typeface="Times New Roman" pitchFamily="18" charset="0"/>
              </a:rPr>
              <a:t>А.Г. «Теория и методика музыкального воспитания детей дошкольного возрастаю» - М.: Издательский центр «Академия», 2005.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2600" cap="small" dirty="0" err="1">
                <a:latin typeface="Times New Roman" pitchFamily="18" charset="0"/>
                <a:cs typeface="Times New Roman" pitchFamily="18" charset="0"/>
              </a:rPr>
              <a:t>Цквитария</a:t>
            </a:r>
            <a:r>
              <a:rPr lang="ru-RU" sz="2600" cap="small" dirty="0">
                <a:latin typeface="Times New Roman" pitchFamily="18" charset="0"/>
                <a:cs typeface="Times New Roman" pitchFamily="18" charset="0"/>
              </a:rPr>
              <a:t> Т.А. «Нетрадиционные техники рисования» - М.: ТЦ Сфера, 2011.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2600" cap="small" dirty="0" err="1">
                <a:latin typeface="Times New Roman" pitchFamily="18" charset="0"/>
                <a:cs typeface="Times New Roman" pitchFamily="18" charset="0"/>
              </a:rPr>
              <a:t>О.П.Радынова</a:t>
            </a:r>
            <a:r>
              <a:rPr lang="ru-RU" sz="2600" cap="small" dirty="0">
                <a:latin typeface="Times New Roman" pitchFamily="18" charset="0"/>
                <a:cs typeface="Times New Roman" pitchFamily="18" charset="0"/>
              </a:rPr>
              <a:t> «Природа и музыка».-М. .: ТЦ Сфера, 2009.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ru-RU" sz="2600" cap="small" dirty="0" err="1">
                <a:latin typeface="Times New Roman" pitchFamily="18" charset="0"/>
                <a:cs typeface="Times New Roman" pitchFamily="18" charset="0"/>
              </a:rPr>
              <a:t>Т.А.Копцева</a:t>
            </a:r>
            <a:r>
              <a:rPr lang="ru-RU" sz="2600" cap="small" dirty="0">
                <a:latin typeface="Times New Roman" pitchFamily="18" charset="0"/>
                <a:cs typeface="Times New Roman" pitchFamily="18" charset="0"/>
              </a:rPr>
              <a:t> «Природа и художник» - М.: ТЦ Сфера, 2006.</a:t>
            </a: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2600" u="sng" cap="small" dirty="0">
                <a:latin typeface="Times New Roman" pitchFamily="18" charset="0"/>
                <a:cs typeface="Times New Roman" pitchFamily="18" charset="0"/>
              </a:rPr>
              <a:t>HTTP://WWW.RUSKID.RU/695-RAZVIVAJUSHHIE-IGRY.HTML</a:t>
            </a:r>
            <a:endParaRPr lang="ru-RU" sz="2600" cap="small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US" sz="2600" u="sng" cap="small" dirty="0">
                <a:latin typeface="Times New Roman" pitchFamily="18" charset="0"/>
                <a:cs typeface="Times New Roman" pitchFamily="18" charset="0"/>
              </a:rPr>
              <a:t>HTTP.//VSLOVAR.ORG.RU/PED/114l.HTML</a:t>
            </a:r>
            <a:endParaRPr lang="ru-RU" sz="2600" cap="small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Перспективный план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(1 месяц)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Экскурсия в осенний парк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9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7" y="1681903"/>
            <a:ext cx="5572164" cy="4925463"/>
          </a:xfrm>
        </p:spPr>
      </p:pic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Экскурсия в осенний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парк. </a:t>
            </a:r>
          </a:p>
          <a:p>
            <a:pPr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Конкретизировать представление об осенних изменениях в природе.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Уметь видеть изменения продолжительности дня; изменения цвета листьев на деревьях; появление семян, плодов, начало листопада.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Закреплять умение подбирать слова - признаки: дерево (большое, красивое, яркое, разноцветное, осеннее).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Формировать понимание слова осень - богатая, щедрая, добрая, запасливая.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Воспитывать в ребенке умение видеть красоту осени, любоваться ее великолепным нарядом.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Видеть зависимость состояния природы от продолжительности дня (светового).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Вызвать эмоциональное отношение к наблюдаемым природным явлениям, объектам, соотносить их с художественным образом.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эстетическую культуру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развивать эстетический вкус.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Обогащать словарный запас детей по данной теме. Формировать связанную диалоговую речь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«Осень» Н. Калинина, «Кто как одет» Э.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«Полянка в лесу» М. Пришвин, «Готовятся к зиме» А.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Бианки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Рассматривание картины «Золотая осень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Заучивание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стихотворений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картин В. Поленова и И. Левитана «Золотая осень».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с созданием образа осени в поэзии, музыке, живописи; обратить внимание на передачу образа осени; выделять средства выразительности в поэзии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живописи.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воспринимать музыкальные произведения  и определять характер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любовь к природе, развивать эстетический вкус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Репродукции картин В. Поленова и И. Левитана «Золотая осень», отрывок из стихотворения Ф. Тютчева.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ьеса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П.И. Чайковского «Осенняя песня» (октябрь) из цикла «Времена года».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Отрывок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рассказа И. Соколова-Микитова «Осень в лесу»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</TotalTime>
  <Words>990</Words>
  <Application>Microsoft Office PowerPoint</Application>
  <PresentationFormat>Экран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  «Звуки и краски осени»</vt:lpstr>
      <vt:lpstr>Цели проекта:</vt:lpstr>
      <vt:lpstr>Задачи проекта:</vt:lpstr>
      <vt:lpstr>Предполагаемый конечный результат:</vt:lpstr>
      <vt:lpstr>ПЕРСПЕКТИВНЫЙ ПЛАН РАБОТЫ С РОДИТЕЛЯМИ</vt:lpstr>
      <vt:lpstr>ПЕРЕЧЕНЬ ИСПОЛЬЗУЕМОЙ ЛИТЕРАТУРЫ:</vt:lpstr>
      <vt:lpstr>Перспективный план (1 месяц) 1. Экскурсия в осенний парк</vt:lpstr>
      <vt:lpstr>Слайд 8</vt:lpstr>
      <vt:lpstr>2. Рассматривание картин В. Поленова и И. Левитана «Золотая осень». </vt:lpstr>
      <vt:lpstr>Слайд 10</vt:lpstr>
      <vt:lpstr>3. «Рассматривание и сравнение репродукций картин И.И.Левитана «Золотая осень» и И.Э. Грабаря «Рябинка» (ФКЦМ,  Художественное творчество, Коммуникация, Музыка).</vt:lpstr>
      <vt:lpstr>Слайд 12</vt:lpstr>
      <vt:lpstr>4. Образы растений. Дары природы «Веточка рябины».  </vt:lpstr>
      <vt:lpstr>Слайд 14</vt:lpstr>
      <vt:lpstr>5. Образы земли «Ковер из осенних листьев» </vt:lpstr>
      <vt:lpstr>Слайд 16</vt:lpstr>
      <vt:lpstr>6. Образы неба «Краски неба и краски моего настроения изменчивы. Небесные переливы»  </vt:lpstr>
      <vt:lpstr>Слайд 18</vt:lpstr>
      <vt:lpstr>7. Образы деревьев «Деревья, согнувшиеся от ветра» (Музыка, ФЦКМ, Коммуникация, Художественное творчество-рисование) </vt:lpstr>
      <vt:lpstr>Слайд 20</vt:lpstr>
      <vt:lpstr>8.Праздник                      «Звуки и краски осени»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«Звуки и краски осени»</dc:title>
  <dc:creator>Admin</dc:creator>
  <cp:lastModifiedBy>Даниил</cp:lastModifiedBy>
  <cp:revision>31</cp:revision>
  <dcterms:created xsi:type="dcterms:W3CDTF">2012-10-07T11:34:23Z</dcterms:created>
  <dcterms:modified xsi:type="dcterms:W3CDTF">2020-10-02T19:40:26Z</dcterms:modified>
</cp:coreProperties>
</file>