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9900"/>
    <a:srgbClr val="66FF33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918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100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47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479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490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32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08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43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298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68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08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5B7B5-C81B-4102-A90F-54467D283920}" type="datetimeFigureOut">
              <a:rPr lang="ru-RU" smtClean="0"/>
              <a:pPr/>
              <a:t>01.07.2018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86F55-0A4C-4404-B4E3-CDFF4A5C9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363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5.wdp"/><Relationship Id="rId3" Type="http://schemas.microsoft.com/office/2007/relationships/hdphoto" Target="../media/hdphoto1.wdp"/><Relationship Id="rId7" Type="http://schemas.microsoft.com/office/2007/relationships/hdphoto" Target="../media/hdphoto12.wdp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8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583668" y="2845431"/>
            <a:ext cx="5976664" cy="1440160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09900"/>
                </a:solidFill>
                <a:latin typeface="Georgia" pitchFamily="18" charset="0"/>
              </a:rPr>
              <a:t>НАСЕКОМЫЕ</a:t>
            </a:r>
            <a:endParaRPr lang="ru-RU" sz="5400" b="1" dirty="0">
              <a:solidFill>
                <a:srgbClr val="0099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9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836712"/>
            <a:ext cx="3550454" cy="1008112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КУЗНЕЧИК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5551"/>
            <a:ext cx="4443927" cy="6268276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551" y="5885941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Comic Sans MS" pitchFamily="66" charset="0"/>
              </a:rPr>
              <a:t>Песня «В траве сидел кузнечик»</a:t>
            </a:r>
            <a:endParaRPr lang="ru-RU" sz="2000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35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11560" y="548680"/>
            <a:ext cx="3096344" cy="928599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БАБОЧКА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10" t="4979" r="4747" b="4164"/>
          <a:stretch/>
        </p:blipFill>
        <p:spPr bwMode="auto">
          <a:xfrm>
            <a:off x="4597687" y="133368"/>
            <a:ext cx="4340799" cy="354578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9" t="3800" r="2984" b="1885"/>
          <a:stretch/>
        </p:blipFill>
        <p:spPr bwMode="auto">
          <a:xfrm>
            <a:off x="185712" y="2132856"/>
            <a:ext cx="4530303" cy="4517718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80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805"/>
          <a:stretch/>
        </p:blipFill>
        <p:spPr bwMode="auto">
          <a:xfrm>
            <a:off x="396176" y="332655"/>
            <a:ext cx="2158960" cy="2000471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4" r="15415"/>
          <a:stretch/>
        </p:blipFill>
        <p:spPr bwMode="auto">
          <a:xfrm>
            <a:off x="4164651" y="188640"/>
            <a:ext cx="2559283" cy="3231748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8" r="13327" b="2970"/>
          <a:stretch/>
        </p:blipFill>
        <p:spPr bwMode="auto">
          <a:xfrm>
            <a:off x="5763591" y="3615314"/>
            <a:ext cx="1956702" cy="304421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00" y="3266350"/>
            <a:ext cx="2770688" cy="2655946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47564" y="2492896"/>
            <a:ext cx="1548172" cy="576064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</a:rPr>
              <a:t>яйцо</a:t>
            </a:r>
            <a:endParaRPr lang="ru-RU" sz="24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842528" y="1004021"/>
            <a:ext cx="1080120" cy="657737"/>
          </a:xfrm>
          <a:prstGeom prst="rightArrow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35646" y="649969"/>
            <a:ext cx="2160240" cy="657737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rgbClr val="009900"/>
                </a:solidFill>
                <a:latin typeface="Georgia" pitchFamily="18" charset="0"/>
              </a:rPr>
              <a:t>гусеница</a:t>
            </a:r>
            <a:endParaRPr lang="ru-RU" sz="21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10800000" flipH="1">
            <a:off x="7020272" y="2636912"/>
            <a:ext cx="1518845" cy="1360986"/>
          </a:xfrm>
          <a:prstGeom prst="bentUpArrow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63888" y="3770314"/>
            <a:ext cx="2016224" cy="749790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2100" b="1" dirty="0" smtClean="0">
                <a:solidFill>
                  <a:srgbClr val="009900"/>
                </a:solidFill>
                <a:latin typeface="Georgia" pitchFamily="18" charset="0"/>
              </a:rPr>
              <a:t>куколка</a:t>
            </a:r>
            <a:endParaRPr lang="ru-RU" sz="21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flipH="1">
            <a:off x="3922648" y="5037235"/>
            <a:ext cx="1441878" cy="720080"/>
          </a:xfrm>
          <a:prstGeom prst="rightArrow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94201" y="6041671"/>
            <a:ext cx="1806086" cy="692696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</a:rPr>
              <a:t>имаго</a:t>
            </a:r>
            <a:endParaRPr lang="ru-RU" sz="2400" b="1" dirty="0">
              <a:solidFill>
                <a:srgbClr val="0099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7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27584" y="693450"/>
            <a:ext cx="2232248" cy="928599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ПАУК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40537" cy="272280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stikerni.by/imagecolorize.php?image=assets/images/Kartinki%20PNG/floral%20el15.png&amp;color=0000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98"/>
          <a:stretch/>
        </p:blipFill>
        <p:spPr bwMode="auto">
          <a:xfrm>
            <a:off x="467544" y="2492896"/>
            <a:ext cx="429316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63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6961" y="146195"/>
            <a:ext cx="3096344" cy="1151374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БОЖЬЯ КОРОВКА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3665271" y="721882"/>
            <a:ext cx="5184576" cy="5083381"/>
          </a:xfrm>
          <a:prstGeom prst="verticalScroll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9900"/>
                </a:solidFill>
                <a:latin typeface="Georgia" pitchFamily="18" charset="0"/>
              </a:rPr>
              <a:t>Существует распространенное заблуждение, что по числу черных пятнышек на крыльях божьей коровки можно узнать, сколько она прожила. На самом деле, число точек показывает принадлежность насекомого к определенному виду. Таким образом, количество точек не зависит от возраста и не меняется в течение жизни.</a:t>
            </a:r>
            <a:endParaRPr lang="ru-RU" sz="2000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7" r="15092"/>
          <a:stretch/>
        </p:blipFill>
        <p:spPr bwMode="auto">
          <a:xfrm>
            <a:off x="308332" y="1673843"/>
            <a:ext cx="3273602" cy="454157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11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843808" y="168403"/>
            <a:ext cx="2446847" cy="978549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ПЧЕЛА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1" b="9515"/>
          <a:stretch/>
        </p:blipFill>
        <p:spPr bwMode="auto">
          <a:xfrm>
            <a:off x="5868144" y="168403"/>
            <a:ext cx="2956574" cy="317279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37" y="1772816"/>
            <a:ext cx="2829812" cy="274806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960851" y="922365"/>
            <a:ext cx="1656184" cy="723758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</a:rPr>
              <a:t>улей</a:t>
            </a:r>
            <a:endParaRPr lang="ru-RU" sz="24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599892" y="2253134"/>
            <a:ext cx="1944216" cy="893713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</a:rPr>
              <a:t>пасека</a:t>
            </a:r>
            <a:endParaRPr lang="ru-RU" sz="24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81" t="11360" r="18000" b="11374"/>
          <a:stretch/>
        </p:blipFill>
        <p:spPr bwMode="auto">
          <a:xfrm>
            <a:off x="3707904" y="3501008"/>
            <a:ext cx="2632541" cy="3182208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441" y="3501008"/>
            <a:ext cx="1712607" cy="3182208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3" t="1507" r="64060" b="62757"/>
          <a:stretch/>
        </p:blipFill>
        <p:spPr bwMode="auto">
          <a:xfrm>
            <a:off x="357769" y="4797152"/>
            <a:ext cx="1808414" cy="186580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2327591" y="5226852"/>
            <a:ext cx="1253689" cy="720080"/>
          </a:xfrm>
          <a:prstGeom prst="ellipse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</a:rPr>
              <a:t>соты</a:t>
            </a:r>
            <a:endParaRPr lang="ru-RU" sz="2000" b="1" dirty="0">
              <a:solidFill>
                <a:srgbClr val="0099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1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9" t="4727" r="3091" b="4727"/>
          <a:stretch/>
        </p:blipFill>
        <p:spPr bwMode="auto">
          <a:xfrm>
            <a:off x="1194329" y="170740"/>
            <a:ext cx="6618031" cy="6437071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82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8" y="188640"/>
            <a:ext cx="3312368" cy="1223382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МАЙСКИЙ ЖУК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35" r="15737"/>
          <a:stretch/>
        </p:blipFill>
        <p:spPr bwMode="auto">
          <a:xfrm>
            <a:off x="323528" y="1700808"/>
            <a:ext cx="3613493" cy="496855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211960" y="188640"/>
            <a:ext cx="4608512" cy="5400600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Сад весною расцветает,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Зеленеет всё вокруг,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И к берёзке прилетает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Мой весёлый майский жук.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Любит он листочек сладкий,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Любит, если я пою.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И несет мне в каждой лапке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Радость майскую свою.</a:t>
            </a:r>
          </a:p>
          <a:p>
            <a:pPr algn="ctr"/>
            <a:endParaRPr lang="ru-RU" b="1" dirty="0">
              <a:solidFill>
                <a:srgbClr val="00990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Майский жук, майский жук,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Мой весенний добрый друг.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Майский жук, майский жук,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Прилетай ко мне на луг.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Майский жук, майский жук,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Надо мною сделай круг,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Я поставлю лесенку,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Прожужжи мне песенку.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Я поставлю лесенку,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</a:rPr>
              <a:t>Прожужжи мне песенку.</a:t>
            </a:r>
            <a:endParaRPr lang="ru-RU" b="1" dirty="0">
              <a:solidFill>
                <a:srgbClr val="0099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3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13634" y="692696"/>
            <a:ext cx="3096344" cy="1008112"/>
          </a:xfrm>
          <a:prstGeom prst="roundRect">
            <a:avLst/>
          </a:prstGeom>
          <a:solidFill>
            <a:srgbClr val="66FF33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  <a:latin typeface="Georgia" pitchFamily="18" charset="0"/>
              </a:rPr>
              <a:t>МУРАВЕЙ</a:t>
            </a:r>
            <a:endParaRPr lang="ru-RU" sz="3600" b="1" dirty="0">
              <a:solidFill>
                <a:srgbClr val="009900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7" r="9484"/>
          <a:stretch/>
        </p:blipFill>
        <p:spPr bwMode="auto">
          <a:xfrm>
            <a:off x="6156176" y="188640"/>
            <a:ext cx="2723875" cy="358035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9" t="4865"/>
          <a:stretch/>
        </p:blipFill>
        <p:spPr bwMode="auto">
          <a:xfrm>
            <a:off x="279406" y="2363301"/>
            <a:ext cx="6164801" cy="4306059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05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161</Words>
  <Application>Microsoft Office PowerPoint</Application>
  <PresentationFormat>Экран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Molot</cp:lastModifiedBy>
  <cp:revision>16</cp:revision>
  <dcterms:created xsi:type="dcterms:W3CDTF">2017-05-21T08:29:19Z</dcterms:created>
  <dcterms:modified xsi:type="dcterms:W3CDTF">2018-07-01T18:27:33Z</dcterms:modified>
</cp:coreProperties>
</file>