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2636912"/>
            <a:ext cx="62646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Муравьи – санитары леса</a:t>
            </a:r>
          </a:p>
          <a:p>
            <a:pPr algn="ctr">
              <a:defRPr/>
            </a:pP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82"/>
            <a:ext cx="8336937" cy="682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217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35696" y="980728"/>
            <a:ext cx="5832648" cy="39604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517232"/>
            <a:ext cx="6268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823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04"/>
            <a:ext cx="8208912" cy="683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683" y="836712"/>
            <a:ext cx="292340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31682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3"/>
            <a:ext cx="3027386" cy="242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1141"/>
            <a:ext cx="3038661" cy="20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00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54"/>
            <a:ext cx="8208912" cy="68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64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33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356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66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32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50"/>
            <a:ext cx="8280920" cy="683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7866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Molot</cp:lastModifiedBy>
  <cp:revision>16</cp:revision>
  <dcterms:created xsi:type="dcterms:W3CDTF">2014-06-15T09:49:01Z</dcterms:created>
  <dcterms:modified xsi:type="dcterms:W3CDTF">2018-07-01T18:32:29Z</dcterms:modified>
</cp:coreProperties>
</file>