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47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A1ACE-009D-46C0-A6CE-7D5449323B9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C9D5C5-0A69-4FA1-A251-DB4FBDD32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A1ACE-009D-46C0-A6CE-7D5449323B9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C9D5C5-0A69-4FA1-A251-DB4FBDD32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A1ACE-009D-46C0-A6CE-7D5449323B9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C9D5C5-0A69-4FA1-A251-DB4FBDD32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A1ACE-009D-46C0-A6CE-7D5449323B9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C9D5C5-0A69-4FA1-A251-DB4FBDD32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A1ACE-009D-46C0-A6CE-7D5449323B9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C9D5C5-0A69-4FA1-A251-DB4FBDD32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A1ACE-009D-46C0-A6CE-7D5449323B9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C9D5C5-0A69-4FA1-A251-DB4FBDD32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A1ACE-009D-46C0-A6CE-7D5449323B9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C9D5C5-0A69-4FA1-A251-DB4FBDD32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A1ACE-009D-46C0-A6CE-7D5449323B9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C9D5C5-0A69-4FA1-A251-DB4FBDD32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A1ACE-009D-46C0-A6CE-7D5449323B9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C9D5C5-0A69-4FA1-A251-DB4FBDD32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A1ACE-009D-46C0-A6CE-7D5449323B9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C9D5C5-0A69-4FA1-A251-DB4FBDD32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A1ACE-009D-46C0-A6CE-7D5449323B9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C9D5C5-0A69-4FA1-A251-DB4FBDD322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C3A1ACE-009D-46C0-A6CE-7D5449323B9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CC9D5C5-0A69-4FA1-A251-DB4FBDD32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41168"/>
            <a:ext cx="7813496" cy="10938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Белоствольная русская красавица</a:t>
            </a:r>
            <a:endParaRPr lang="ru-RU" dirty="0"/>
          </a:p>
        </p:txBody>
      </p:sp>
      <p:pic>
        <p:nvPicPr>
          <p:cNvPr id="5" name="Содержимое 3" descr="9325b24993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24799" y="530225"/>
            <a:ext cx="3740439" cy="418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1093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 бересты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корзина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лапти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70" y="1447800"/>
            <a:ext cx="3560535" cy="348932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169" y="1447799"/>
            <a:ext cx="3336503" cy="3336503"/>
          </a:xfrm>
        </p:spPr>
      </p:pic>
    </p:spTree>
    <p:extLst>
      <p:ext uri="{BB962C8B-B14F-4D97-AF65-F5344CB8AC3E}">
        <p14:creationId xmlns:p14="http://schemas.microsoft.com/office/powerpoint/2010/main" val="1325059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 бересты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сувениры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3" y="1703580"/>
            <a:ext cx="3930650" cy="297776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14614"/>
            <a:ext cx="2863396" cy="3078151"/>
          </a:xfrm>
        </p:spPr>
      </p:pic>
    </p:spTree>
    <p:extLst>
      <p:ext uri="{BB962C8B-B14F-4D97-AF65-F5344CB8AC3E}">
        <p14:creationId xmlns:p14="http://schemas.microsoft.com/office/powerpoint/2010/main" val="1267459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солонка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туесок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3" y="1718469"/>
            <a:ext cx="3930650" cy="294798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946" y="1447800"/>
            <a:ext cx="2554684" cy="3489325"/>
          </a:xfrm>
        </p:spPr>
      </p:pic>
    </p:spTree>
    <p:extLst>
      <p:ext uri="{BB962C8B-B14F-4D97-AF65-F5344CB8AC3E}">
        <p14:creationId xmlns:p14="http://schemas.microsoft.com/office/powerpoint/2010/main" val="3354537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 бересты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сувениры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304" y="975519"/>
            <a:ext cx="5311184" cy="3983387"/>
          </a:xfrm>
        </p:spPr>
      </p:pic>
    </p:spTree>
    <p:extLst>
      <p:ext uri="{BB962C8B-B14F-4D97-AF65-F5344CB8AC3E}">
        <p14:creationId xmlns:p14="http://schemas.microsoft.com/office/powerpoint/2010/main" val="3341932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 бересты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украшения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3" y="1566156"/>
            <a:ext cx="3930650" cy="325261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963" y="1566156"/>
            <a:ext cx="3930650" cy="3252611"/>
          </a:xfrm>
        </p:spPr>
      </p:pic>
    </p:spTree>
    <p:extLst>
      <p:ext uri="{BB962C8B-B14F-4D97-AF65-F5344CB8AC3E}">
        <p14:creationId xmlns:p14="http://schemas.microsoft.com/office/powerpoint/2010/main" val="853811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Старинные рукописи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92696"/>
            <a:ext cx="6159830" cy="4619873"/>
          </a:xfrm>
        </p:spPr>
      </p:pic>
    </p:spTree>
    <p:extLst>
      <p:ext uri="{BB962C8B-B14F-4D97-AF65-F5344CB8AC3E}">
        <p14:creationId xmlns:p14="http://schemas.microsoft.com/office/powerpoint/2010/main" val="1843337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БЕРЁЗА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ОБЫКНОВЕННАЯ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ПЛАКУЧАЯ</a:t>
            </a:r>
            <a:endParaRPr lang="ru-RU" dirty="0"/>
          </a:p>
        </p:txBody>
      </p:sp>
      <p:pic>
        <p:nvPicPr>
          <p:cNvPr id="7" name="Содержимое 6" descr="обыкновенная_____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266208" y="1447800"/>
            <a:ext cx="2614259" cy="3489325"/>
          </a:xfrm>
        </p:spPr>
      </p:pic>
      <p:pic>
        <p:nvPicPr>
          <p:cNvPr id="8" name="Содержимое 7" descr="101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37802" y="1447800"/>
            <a:ext cx="2560972" cy="34893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БЕРЕЗА В РАЗНОЕ ВРЕМЯ ГОДА</a:t>
            </a:r>
            <a:endParaRPr lang="ru-RU" dirty="0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620688"/>
            <a:ext cx="6445404" cy="451891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СТРОЕНИЕ БЕРЁЗЫ</a:t>
            </a:r>
            <a:endParaRPr lang="ru-RU" dirty="0"/>
          </a:p>
        </p:txBody>
      </p:sp>
      <p:pic>
        <p:nvPicPr>
          <p:cNvPr id="4" name="Содержимое 3" descr="Без-имени-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530225"/>
            <a:ext cx="6768752" cy="495573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БЕРЁЗА ЛЕТОМ</a:t>
            </a:r>
            <a:endParaRPr lang="ru-RU" dirty="0"/>
          </a:p>
        </p:txBody>
      </p:sp>
      <p:pic>
        <p:nvPicPr>
          <p:cNvPr id="4" name="Содержимое 3" descr="9325b24993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24799" y="530225"/>
            <a:ext cx="3740439" cy="41878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БЕРЁЗА ОСЕНЬЮ</a:t>
            </a:r>
            <a:endParaRPr lang="ru-RU" dirty="0"/>
          </a:p>
        </p:txBody>
      </p:sp>
      <p:pic>
        <p:nvPicPr>
          <p:cNvPr id="4" name="Содержимое 3" descr="oboi-na.ru_20110917_011_resized_1440x9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4759" y="530225"/>
            <a:ext cx="6700520" cy="41878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БЕРЁЗА ЗИМОЙ</a:t>
            </a:r>
            <a:endParaRPr lang="ru-RU" dirty="0"/>
          </a:p>
        </p:txBody>
      </p:sp>
      <p:pic>
        <p:nvPicPr>
          <p:cNvPr id="4" name="Содержимое 3" descr="d1e5d201117cdc8a2100fdb472f53b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2186" y="530225"/>
            <a:ext cx="6285666" cy="41878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БЕРЁЗА ВЕСНОЙ</a:t>
            </a:r>
            <a:endParaRPr lang="ru-RU" dirty="0"/>
          </a:p>
        </p:txBody>
      </p:sp>
      <p:pic>
        <p:nvPicPr>
          <p:cNvPr id="4" name="Содержимое 3" descr="112738_1680_10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4759" y="530225"/>
            <a:ext cx="6700520" cy="41878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Береста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276772"/>
            <a:ext cx="3706708" cy="3706708"/>
          </a:xfrm>
        </p:spPr>
      </p:pic>
    </p:spTree>
    <p:extLst>
      <p:ext uri="{BB962C8B-B14F-4D97-AF65-F5344CB8AC3E}">
        <p14:creationId xmlns:p14="http://schemas.microsoft.com/office/powerpoint/2010/main" val="7603491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</TotalTime>
  <Words>39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Белоствольная русская красавица</vt:lpstr>
      <vt:lpstr>БЕРЁЗА</vt:lpstr>
      <vt:lpstr>БЕРЕЗА В РАЗНОЕ ВРЕМЯ ГОДА</vt:lpstr>
      <vt:lpstr>СТРОЕНИЕ БЕРЁЗЫ</vt:lpstr>
      <vt:lpstr>БЕРЁЗА ЛЕТОМ</vt:lpstr>
      <vt:lpstr>БЕРЁЗА ОСЕНЬЮ</vt:lpstr>
      <vt:lpstr>БЕРЁЗА ЗИМОЙ</vt:lpstr>
      <vt:lpstr>БЕРЁЗА ВЕСНОЙ</vt:lpstr>
      <vt:lpstr>Береста</vt:lpstr>
      <vt:lpstr>Из бересты</vt:lpstr>
      <vt:lpstr>Из бересты</vt:lpstr>
      <vt:lpstr>Презентация PowerPoint</vt:lpstr>
      <vt:lpstr>Из бересты</vt:lpstr>
      <vt:lpstr>Из бересты</vt:lpstr>
      <vt:lpstr>Старинные рукописи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БЕРЁЗА</dc:title>
  <dc:creator>Speed_XP</dc:creator>
  <cp:lastModifiedBy>Lesja</cp:lastModifiedBy>
  <cp:revision>7</cp:revision>
  <dcterms:created xsi:type="dcterms:W3CDTF">2016-02-03T08:24:11Z</dcterms:created>
  <dcterms:modified xsi:type="dcterms:W3CDTF">2020-09-02T08:31:28Z</dcterms:modified>
</cp:coreProperties>
</file>