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754A"/>
    <a:srgbClr val="D69473"/>
    <a:srgbClr val="FF3399"/>
    <a:srgbClr val="F94578"/>
    <a:srgbClr val="948A54"/>
    <a:srgbClr val="4A452A"/>
    <a:srgbClr val="E30746"/>
    <a:srgbClr val="383420"/>
    <a:srgbClr val="655E39"/>
    <a:srgbClr val="8D0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368" y="-96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C18EE-F714-44E9-85D9-B2EC11FEAE77}" type="datetimeFigureOut">
              <a:rPr kumimoji="1" lang="ja-JP" altLang="ru-RU" smtClean="0"/>
              <a:pPr/>
              <a:t>2020/9/7</a:t>
            </a:fld>
            <a:endParaRPr kumimoji="1"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ru-RU" smtClean="0"/>
              <a:t>Click to edit Master text styles</a:t>
            </a:r>
          </a:p>
          <a:p>
            <a:pPr lvl="1"/>
            <a:r>
              <a:rPr kumimoji="1" lang="ru-RU" smtClean="0"/>
              <a:t>Second level</a:t>
            </a:r>
          </a:p>
          <a:p>
            <a:pPr lvl="2"/>
            <a:r>
              <a:rPr kumimoji="1" lang="ru-RU" smtClean="0"/>
              <a:t>Third level</a:t>
            </a:r>
          </a:p>
          <a:p>
            <a:pPr lvl="3"/>
            <a:r>
              <a:rPr kumimoji="1" lang="ru-RU" smtClean="0"/>
              <a:t>Fourth level</a:t>
            </a:r>
          </a:p>
          <a:p>
            <a:pPr lvl="4"/>
            <a:r>
              <a:rPr kumimoji="1" lang="ru-RU" smtClean="0"/>
              <a:t>Fifth level</a:t>
            </a:r>
            <a:endParaRPr kumimoji="1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91740-C4D5-4FF9-9735-B451AE1B4D3F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  <p:extLst>
      <p:ext uri="{BB962C8B-B14F-4D97-AF65-F5344CB8AC3E}">
        <p14:creationId xmlns:p14="http://schemas.microsoft.com/office/powerpoint/2010/main" val="384482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91740-C4D5-4FF9-9735-B451AE1B4D3F}" type="slidenum">
              <a:rPr kumimoji="1" lang="ru-RU" smtClean="0"/>
              <a:pPr/>
              <a:t>1</a:t>
            </a:fld>
            <a:endParaRPr kumimoji="1"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lang="ru-RU" altLang="ja-JP" smtClean="0"/>
              <a:pPr/>
              <a:t>07.09.2020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54BF-C20A-4A89-B661-AC9E323BCEDC}" type="datetimeFigureOut">
              <a:rPr kumimoji="1" lang="ru-RU" altLang="ja-JP" smtClean="0"/>
              <a:pPr/>
              <a:t>07.09.2020</a:t>
            </a:fld>
            <a:endParaRPr kumimoji="1"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CBE54BF-C20A-4A89-B661-AC9E323BCEDC}" type="datetimeFigureOut">
              <a:rPr lang="ru-RU" altLang="ja-JP" smtClean="0"/>
              <a:pPr/>
              <a:t>07.09.2020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0D3B03-457D-4D29-B6ED-3FDDB7AE5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643050"/>
            <a:ext cx="7772400" cy="147002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kumimoji="1" lang="ru-RU" sz="5600" i="1" dirty="0" smtClean="0">
                <a:solidFill>
                  <a:schemeClr val="accent6">
                    <a:lumMod val="50000"/>
                  </a:schemeClr>
                </a:solidFill>
              </a:rPr>
              <a:t>Экологическая тропа</a:t>
            </a:r>
            <a:endParaRPr kumimoji="1" lang="ru-RU" sz="5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57444"/>
          </a:xfrm>
          <a:noFill/>
          <a:ln>
            <a:noFill/>
          </a:ln>
        </p:spPr>
        <p:txBody>
          <a:bodyPr/>
          <a:lstStyle/>
          <a:p>
            <a:r>
              <a:rPr kumimoji="1"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подготовили воспитатели старшей группы, д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№22 «Земляничка»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Сурженко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Л.В</a:t>
            </a:r>
            <a:r>
              <a:rPr lang="ru-RU" sz="280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Рябцова Н.М.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647bae9d81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47283">
            <a:off x="7341558" y="5161477"/>
            <a:ext cx="857250" cy="9525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К теме «экология» наш сад подходит очень серьёзно: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Содержимое 9" descr="IMG_25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928934"/>
            <a:ext cx="428628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5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3000372"/>
            <a:ext cx="4476781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714488"/>
            <a:ext cx="4181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Мы имеем экологическую лабораторию</a:t>
            </a:r>
            <a:endParaRPr lang="ru-RU" sz="28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9124" y="20716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И любим проводить в ней опыты и эксперименты</a:t>
            </a:r>
            <a:endParaRPr lang="ru-RU" sz="2800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 так же имеется уголок природы и живой уголок(для наблюдения)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MG_32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571612"/>
            <a:ext cx="514353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32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9256" y="164305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428604"/>
            <a:ext cx="4429124" cy="939784"/>
          </a:xfrm>
        </p:spPr>
        <p:txBody>
          <a:bodyPr>
            <a:normAutofit/>
          </a:bodyPr>
          <a:lstStyle/>
          <a:p>
            <a:endParaRPr lang="ru-RU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MG_32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5" y="1285860"/>
            <a:ext cx="4143405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32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285860"/>
            <a:ext cx="4214842" cy="533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901014" cy="120334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 на окошках мы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выращиваем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зелень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2011-04-15_10-47-20_1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14488"/>
            <a:ext cx="462918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1-04-15_10-47-52_4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357562"/>
            <a:ext cx="425054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642918"/>
            <a:ext cx="64294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/>
              <a:t>Всё хорошее в людях – из детства!</a:t>
            </a:r>
          </a:p>
          <a:p>
            <a:pPr>
              <a:buNone/>
            </a:pPr>
            <a:r>
              <a:rPr lang="ru-RU" b="1" dirty="0" smtClean="0"/>
              <a:t>Как истоки добра пробудить?</a:t>
            </a:r>
          </a:p>
          <a:p>
            <a:pPr>
              <a:buNone/>
            </a:pPr>
            <a:r>
              <a:rPr lang="ru-RU" b="1" dirty="0" smtClean="0"/>
              <a:t>Прикоснуться к природе всем сердцем:</a:t>
            </a:r>
          </a:p>
          <a:p>
            <a:pPr>
              <a:buNone/>
            </a:pPr>
            <a:r>
              <a:rPr lang="ru-RU" b="1" dirty="0" smtClean="0"/>
              <a:t>Удивиться, узнать, полюбить!</a:t>
            </a:r>
          </a:p>
          <a:p>
            <a:pPr>
              <a:buNone/>
            </a:pPr>
            <a:r>
              <a:rPr lang="ru-RU" b="1" dirty="0" smtClean="0"/>
              <a:t>Мы хотим, чтоб земля расцветала, </a:t>
            </a:r>
          </a:p>
          <a:p>
            <a:pPr>
              <a:buNone/>
            </a:pPr>
            <a:r>
              <a:rPr lang="ru-RU" b="1" dirty="0" smtClean="0"/>
              <a:t>И росли, как цветы, малыши,</a:t>
            </a:r>
          </a:p>
          <a:p>
            <a:pPr>
              <a:buNone/>
            </a:pPr>
            <a:r>
              <a:rPr lang="ru-RU" b="1" dirty="0" smtClean="0"/>
              <a:t>Чтоб для них экология стала</a:t>
            </a:r>
          </a:p>
          <a:p>
            <a:pPr>
              <a:buNone/>
            </a:pPr>
            <a:r>
              <a:rPr lang="ru-RU" b="1" dirty="0" smtClean="0"/>
              <a:t>Не наукой, а частью души!</a:t>
            </a:r>
          </a:p>
          <a:p>
            <a:endParaRPr lang="ru-RU" dirty="0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7579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0166" y="500042"/>
            <a:ext cx="635798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Всё хорошее в людях – из детства!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Как истоки добра пробудить?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Прикоснуться к природе всем сердцем: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Удивиться, узнать, полюбить!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Мы хотим, чтоб земля расцветала, 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И росли, как цветы, малыши,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Чтоб для них экология стала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Не наукой, а частью души!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301038" cy="285752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</a:rPr>
              <a:t>В   начале   нашей     экологической </a:t>
            </a:r>
            <a:br>
              <a:rPr lang="ru-RU" sz="6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</a:rPr>
              <a:t>тропы…</a:t>
            </a:r>
            <a:endParaRPr lang="ru-RU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0b02b24574d146ba06a09f0a83fb4aa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0073">
            <a:off x="5766099" y="3621063"/>
            <a:ext cx="2801004" cy="2817336"/>
          </a:xfrm>
          <a:prstGeom prst="rect">
            <a:avLst/>
          </a:prstGeom>
        </p:spPr>
      </p:pic>
      <p:pic>
        <p:nvPicPr>
          <p:cNvPr id="7" name="Рисунок 6" descr="887173517ab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571876"/>
            <a:ext cx="2286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>Нас встречает </a:t>
            </a:r>
            <a:r>
              <a:rPr lang="ru-RU" sz="4800" dirty="0" err="1" smtClean="0">
                <a:solidFill>
                  <a:schemeClr val="accent2">
                    <a:lumMod val="50000"/>
                  </a:schemeClr>
                </a:solidFill>
              </a:rPr>
              <a:t>лесовичёк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DSCN08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928802"/>
            <a:ext cx="6732085" cy="440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705627gpby9p84x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39160">
            <a:off x="7209695" y="343505"/>
            <a:ext cx="1493880" cy="119510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Далее мы проходим через лилейник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DSCN0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857364"/>
            <a:ext cx="771530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Знакомимся с прекрасными цветами на клумбах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DSCN08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00240"/>
            <a:ext cx="414340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N08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000240"/>
            <a:ext cx="4038600" cy="393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экологическую тропу входят: посещение огорода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Содержимое 10" descr="DSCN08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85926"/>
            <a:ext cx="451170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DSCN086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286124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Прогулка по тенистым еловым аллеям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DSCN08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285860"/>
            <a:ext cx="4000528" cy="504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N08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1857364"/>
            <a:ext cx="4572032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 не только еловым…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DSCN08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441960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N08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643182"/>
            <a:ext cx="403860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Обязательным является посещение скворечников и кормление птиц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DSCN08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14488"/>
            <a:ext cx="460212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N08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071810"/>
            <a:ext cx="4229101" cy="338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_0412_slide">
  <a:themeElements>
    <a:clrScheme name="Тема Office 2">
      <a:dk1>
        <a:srgbClr val="000000"/>
      </a:dk1>
      <a:lt1>
        <a:srgbClr val="FFFAA9"/>
      </a:lt1>
      <a:dk2>
        <a:srgbClr val="000000"/>
      </a:dk2>
      <a:lt2>
        <a:srgbClr val="B2B2B2"/>
      </a:lt2>
      <a:accent1>
        <a:srgbClr val="FFC110"/>
      </a:accent1>
      <a:accent2>
        <a:srgbClr val="BDDD00"/>
      </a:accent2>
      <a:accent3>
        <a:srgbClr val="FFFCD1"/>
      </a:accent3>
      <a:accent4>
        <a:srgbClr val="000000"/>
      </a:accent4>
      <a:accent5>
        <a:srgbClr val="FFDDAA"/>
      </a:accent5>
      <a:accent6>
        <a:srgbClr val="ABC800"/>
      </a:accent6>
      <a:hlink>
        <a:srgbClr val="787000"/>
      </a:hlink>
      <a:folHlink>
        <a:srgbClr val="916A00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FFE343"/>
        </a:accent1>
        <a:accent2>
          <a:srgbClr val="E9E04A"/>
        </a:accent2>
        <a:accent3>
          <a:srgbClr val="FFFCD1"/>
        </a:accent3>
        <a:accent4>
          <a:srgbClr val="000000"/>
        </a:accent4>
        <a:accent5>
          <a:srgbClr val="FFEFB0"/>
        </a:accent5>
        <a:accent6>
          <a:srgbClr val="D3CB42"/>
        </a:accent6>
        <a:hlink>
          <a:srgbClr val="A59D1C"/>
        </a:hlink>
        <a:folHlink>
          <a:srgbClr val="5957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FFC110"/>
        </a:accent1>
        <a:accent2>
          <a:srgbClr val="BDDD00"/>
        </a:accent2>
        <a:accent3>
          <a:srgbClr val="FFFCD1"/>
        </a:accent3>
        <a:accent4>
          <a:srgbClr val="000000"/>
        </a:accent4>
        <a:accent5>
          <a:srgbClr val="FFDDAA"/>
        </a:accent5>
        <a:accent6>
          <a:srgbClr val="ABC800"/>
        </a:accent6>
        <a:hlink>
          <a:srgbClr val="787000"/>
        </a:hlink>
        <a:folHlink>
          <a:srgbClr val="916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DCB727"/>
        </a:accent1>
        <a:accent2>
          <a:srgbClr val="C73DC7"/>
        </a:accent2>
        <a:accent3>
          <a:srgbClr val="FFFCD1"/>
        </a:accent3>
        <a:accent4>
          <a:srgbClr val="000000"/>
        </a:accent4>
        <a:accent5>
          <a:srgbClr val="EBD8AC"/>
        </a:accent5>
        <a:accent6>
          <a:srgbClr val="B436B4"/>
        </a:accent6>
        <a:hlink>
          <a:srgbClr val="746F00"/>
        </a:hlink>
        <a:folHlink>
          <a:srgbClr val="363F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AA9"/>
        </a:lt1>
        <a:dk2>
          <a:srgbClr val="000000"/>
        </a:dk2>
        <a:lt2>
          <a:srgbClr val="B2B2B2"/>
        </a:lt2>
        <a:accent1>
          <a:srgbClr val="00C1DD"/>
        </a:accent1>
        <a:accent2>
          <a:srgbClr val="DDD000"/>
        </a:accent2>
        <a:accent3>
          <a:srgbClr val="FFFCD1"/>
        </a:accent3>
        <a:accent4>
          <a:srgbClr val="000000"/>
        </a:accent4>
        <a:accent5>
          <a:srgbClr val="AADDEB"/>
        </a:accent5>
        <a:accent6>
          <a:srgbClr val="C8BC00"/>
        </a:accent6>
        <a:hlink>
          <a:srgbClr val="DD4200"/>
        </a:hlink>
        <a:folHlink>
          <a:srgbClr val="6200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E343"/>
        </a:accent1>
        <a:accent2>
          <a:srgbClr val="E9E04A"/>
        </a:accent2>
        <a:accent3>
          <a:srgbClr val="FFFFFF"/>
        </a:accent3>
        <a:accent4>
          <a:srgbClr val="000000"/>
        </a:accent4>
        <a:accent5>
          <a:srgbClr val="FFEFB0"/>
        </a:accent5>
        <a:accent6>
          <a:srgbClr val="D3CB42"/>
        </a:accent6>
        <a:hlink>
          <a:srgbClr val="A59D1C"/>
        </a:hlink>
        <a:folHlink>
          <a:srgbClr val="5957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110"/>
        </a:accent1>
        <a:accent2>
          <a:srgbClr val="BDDD00"/>
        </a:accent2>
        <a:accent3>
          <a:srgbClr val="FFFFFF"/>
        </a:accent3>
        <a:accent4>
          <a:srgbClr val="000000"/>
        </a:accent4>
        <a:accent5>
          <a:srgbClr val="FFDDAA"/>
        </a:accent5>
        <a:accent6>
          <a:srgbClr val="ABC800"/>
        </a:accent6>
        <a:hlink>
          <a:srgbClr val="787000"/>
        </a:hlink>
        <a:folHlink>
          <a:srgbClr val="916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CB727"/>
        </a:accent1>
        <a:accent2>
          <a:srgbClr val="C73DC7"/>
        </a:accent2>
        <a:accent3>
          <a:srgbClr val="FFFFFF"/>
        </a:accent3>
        <a:accent4>
          <a:srgbClr val="000000"/>
        </a:accent4>
        <a:accent5>
          <a:srgbClr val="EBD8AC"/>
        </a:accent5>
        <a:accent6>
          <a:srgbClr val="B436B4"/>
        </a:accent6>
        <a:hlink>
          <a:srgbClr val="746F00"/>
        </a:hlink>
        <a:folHlink>
          <a:srgbClr val="363F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C1DD"/>
        </a:accent1>
        <a:accent2>
          <a:srgbClr val="DDD000"/>
        </a:accent2>
        <a:accent3>
          <a:srgbClr val="FFFFFF"/>
        </a:accent3>
        <a:accent4>
          <a:srgbClr val="000000"/>
        </a:accent4>
        <a:accent5>
          <a:srgbClr val="AADDEB"/>
        </a:accent5>
        <a:accent6>
          <a:srgbClr val="C8BC00"/>
        </a:accent6>
        <a:hlink>
          <a:srgbClr val="DD4200"/>
        </a:hlink>
        <a:folHlink>
          <a:srgbClr val="6200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5506D75-8B5A-4F6B-8116-D8C9F8D076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29</Template>
  <TotalTime>0</TotalTime>
  <Words>204</Words>
  <Application>Microsoft Office PowerPoint</Application>
  <PresentationFormat>Экран (4:3)</PresentationFormat>
  <Paragraphs>33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ind_0412_slide</vt:lpstr>
      <vt:lpstr>Экологическая тропа</vt:lpstr>
      <vt:lpstr>В   начале   нашей     экологической  тропы…</vt:lpstr>
      <vt:lpstr>Нас встречает лесовичёк</vt:lpstr>
      <vt:lpstr>Далее мы проходим через лилейник</vt:lpstr>
      <vt:lpstr>Знакомимся с прекрасными цветами на клумбах</vt:lpstr>
      <vt:lpstr>В экологическую тропу входят: посещение огорода </vt:lpstr>
      <vt:lpstr>Прогулка по тенистым еловым аллеям</vt:lpstr>
      <vt:lpstr>И не только еловым… </vt:lpstr>
      <vt:lpstr>Обязательным является посещение скворечников и кормление птиц</vt:lpstr>
      <vt:lpstr>К теме «экология» наш сад подходит очень серьёзно: </vt:lpstr>
      <vt:lpstr>А так же имеется уголок природы и живой уголок(для наблюдения)</vt:lpstr>
      <vt:lpstr>Презентация PowerPoint</vt:lpstr>
      <vt:lpstr>   А на окошках мы                  выращиваем                               зелень</vt:lpstr>
      <vt:lpstr>Презентация PowerPoint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2013-06-24T16:16:35Z</dcterms:created>
  <dcterms:modified xsi:type="dcterms:W3CDTF">2020-09-07T11:13:12Z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TC026696799991</vt:lpwstr>
  </property>
</Properties>
</file>